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9" r:id="rId1"/>
  </p:sldMasterIdLst>
  <p:sldIdLst>
    <p:sldId id="256" r:id="rId2"/>
    <p:sldId id="257" r:id="rId3"/>
    <p:sldId id="314" r:id="rId4"/>
    <p:sldId id="292" r:id="rId5"/>
    <p:sldId id="297" r:id="rId6"/>
    <p:sldId id="298" r:id="rId7"/>
    <p:sldId id="299" r:id="rId8"/>
    <p:sldId id="300" r:id="rId9"/>
    <p:sldId id="301" r:id="rId10"/>
    <p:sldId id="315" r:id="rId11"/>
    <p:sldId id="302" r:id="rId12"/>
    <p:sldId id="303" r:id="rId13"/>
    <p:sldId id="304" r:id="rId14"/>
    <p:sldId id="307" r:id="rId15"/>
    <p:sldId id="305" r:id="rId16"/>
    <p:sldId id="308" r:id="rId17"/>
    <p:sldId id="309" r:id="rId18"/>
    <p:sldId id="310" r:id="rId19"/>
    <p:sldId id="311" r:id="rId20"/>
    <p:sldId id="312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3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1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6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9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7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צבע בתנועה מהחלק התחתון של התצוגה">
            <a:extLst>
              <a:ext uri="{FF2B5EF4-FFF2-40B4-BE49-F238E27FC236}">
                <a16:creationId xmlns:a16="http://schemas.microsoft.com/office/drawing/2014/main" id="{5C29CCFB-B661-996F-3B78-C336EE8C8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91"/>
          <a:stretch/>
        </p:blipFill>
        <p:spPr>
          <a:xfrm>
            <a:off x="0" y="-2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2497B1-FD56-2A71-8528-C6FFCF828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 fontScale="90000"/>
          </a:bodyPr>
          <a:lstStyle/>
          <a:p>
            <a:pPr algn="r"/>
            <a:r>
              <a:rPr lang="he-IL">
                <a:solidFill>
                  <a:srgbClr val="FFFFFF"/>
                </a:solidFill>
              </a:rPr>
              <a:t>פרויקט למידת מכונה</a:t>
            </a:r>
            <a:br>
              <a:rPr lang="he-IL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FashionWaze</a:t>
            </a: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he-IL">
                <a:solidFill>
                  <a:srgbClr val="FFFFFF"/>
                </a:solidFill>
              </a:rPr>
              <a:t>רבקה קליין</a:t>
            </a:r>
            <a:br>
              <a:rPr lang="he-IL">
                <a:solidFill>
                  <a:srgbClr val="FFFFFF"/>
                </a:solidFill>
              </a:rPr>
            </a:br>
            <a:r>
              <a:rPr lang="he-IL">
                <a:solidFill>
                  <a:srgbClr val="FFFFFF"/>
                </a:solidFill>
              </a:rPr>
              <a:t>גילה לנדאו</a:t>
            </a:r>
            <a:endParaRPr lang="he-IL" dirty="0">
              <a:solidFill>
                <a:srgbClr val="FFFFFF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54CDE95-5ED7-15F4-C4FA-C63F5EB3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503" y="5253051"/>
            <a:ext cx="4941173" cy="812923"/>
          </a:xfrm>
        </p:spPr>
        <p:txBody>
          <a:bodyPr anchor="t">
            <a:normAutofit/>
          </a:bodyPr>
          <a:lstStyle/>
          <a:p>
            <a:pPr algn="r"/>
            <a:r>
              <a:rPr lang="he-IL">
                <a:solidFill>
                  <a:srgbClr val="FFFFFF"/>
                </a:solidFill>
              </a:rPr>
              <a:t>מצגת מלווה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0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 dirty="0"/>
              <a:t>סיווג על ידי ה-</a:t>
            </a:r>
            <a:r>
              <a:rPr lang="en-US" dirty="0"/>
              <a:t>YOLO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68D6638-73DA-8A38-B342-CF948E7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64" y="1545846"/>
            <a:ext cx="7380339" cy="37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3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 dirty="0"/>
              <a:t>חיתוך התמונות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C9F4973-D371-4643-3C93-DFA18083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6" y="1398074"/>
            <a:ext cx="4237087" cy="451905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3378A14-B8E1-3185-F6AE-EA2DF348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97" y="1323829"/>
            <a:ext cx="3284505" cy="4593297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FCD25FB-EE9D-ACF7-DF21-AB8A1EE61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594" y="1387938"/>
            <a:ext cx="2963855" cy="217950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C8702CA-9F19-C235-A898-220D2E9D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811" y="3967099"/>
            <a:ext cx="2996638" cy="23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 dirty="0"/>
              <a:t>מודל ההשוואה - נכשל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E741426-2F8F-5785-10A5-E8F6C6818A93}"/>
              </a:ext>
            </a:extLst>
          </p:cNvPr>
          <p:cNvSpPr txBox="1"/>
          <p:nvPr/>
        </p:nvSpPr>
        <p:spPr>
          <a:xfrm>
            <a:off x="5867400" y="1504949"/>
            <a:ext cx="5410199" cy="40296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04000" indent="-285750">
              <a:lnSpc>
                <a:spcPct val="3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he-IL" dirty="0"/>
              <a:t>המודל שאומן על </a:t>
            </a:r>
            <a:r>
              <a:rPr lang="en-US" dirty="0"/>
              <a:t>OMNIST</a:t>
            </a:r>
            <a:r>
              <a:rPr lang="he-IL" dirty="0"/>
              <a:t> – מפוקסל מדי</a:t>
            </a:r>
          </a:p>
          <a:p>
            <a:pPr marL="504000" indent="-285750">
              <a:lnSpc>
                <a:spcPct val="3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dirty="0"/>
              <a:t>Siamese network</a:t>
            </a:r>
            <a:r>
              <a:rPr lang="he-IL" dirty="0"/>
              <a:t> – </a:t>
            </a:r>
            <a:r>
              <a:rPr lang="en-US" dirty="0"/>
              <a:t>accuracy </a:t>
            </a:r>
            <a:r>
              <a:rPr lang="he-IL" dirty="0"/>
              <a:t> גרוע</a:t>
            </a:r>
          </a:p>
          <a:p>
            <a:pPr marL="504000" indent="-285750">
              <a:lnSpc>
                <a:spcPct val="3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he-IL" dirty="0"/>
              <a:t>זיהוי עצמים דומים – לא מתאים לפריטים שאינם מה-</a:t>
            </a:r>
            <a:r>
              <a:rPr lang="en-US" dirty="0"/>
              <a:t>DATA</a:t>
            </a:r>
            <a:r>
              <a:rPr lang="he-IL" dirty="0"/>
              <a:t> המקורי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75CBD1E-91CC-E96E-CA4E-40EFE53B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1" y="3078138"/>
            <a:ext cx="5341446" cy="118120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74BD3BF-5DD6-7EED-0ACD-EFA27988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1" y="96836"/>
            <a:ext cx="5395428" cy="294565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E466B7A-4199-9AD7-2F82-FD76E371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61" y="4294987"/>
            <a:ext cx="5621889" cy="24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8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24" y="2500604"/>
            <a:ext cx="10363200" cy="1064980"/>
          </a:xfrm>
        </p:spPr>
        <p:txBody>
          <a:bodyPr>
            <a:prstTxWarp prst="textPlain">
              <a:avLst/>
            </a:prstTxWarp>
            <a:normAutofit fontScale="90000"/>
          </a:bodyPr>
          <a:lstStyle/>
          <a:p>
            <a:pPr algn="ctr" rtl="1"/>
            <a:r>
              <a:rPr lang="he-IL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מציאת פריטים דומים</a:t>
            </a:r>
          </a:p>
        </p:txBody>
      </p:sp>
    </p:spTree>
    <p:extLst>
      <p:ext uri="{BB962C8B-B14F-4D97-AF65-F5344CB8AC3E}">
        <p14:creationId xmlns:p14="http://schemas.microsoft.com/office/powerpoint/2010/main" val="4148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uman brain nerve cells">
            <a:extLst>
              <a:ext uri="{FF2B5EF4-FFF2-40B4-BE49-F238E27FC236}">
                <a16:creationId xmlns:a16="http://schemas.microsoft.com/office/drawing/2014/main" id="{B6BFA95F-FFC0-4283-E720-F210E61C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r="34419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/>
              <a:t>השלבים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E741426-2F8F-5785-10A5-E8F6C6818A93}"/>
              </a:ext>
            </a:extLst>
          </p:cNvPr>
          <p:cNvSpPr txBox="1"/>
          <p:nvPr/>
        </p:nvSpPr>
        <p:spPr>
          <a:xfrm>
            <a:off x="5496821" y="2633236"/>
            <a:ext cx="6034187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PREPROCESSING</a:t>
            </a:r>
          </a:p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NEURAL NETWORK</a:t>
            </a:r>
          </a:p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69179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98F773E-47CE-22D8-576D-69DD6230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32" y="1841104"/>
            <a:ext cx="6247536" cy="2467776"/>
          </a:xfrm>
          <a:prstGeom prst="rect">
            <a:avLst/>
          </a:prstGeom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u="sng" dirty="0"/>
              <a:t>PREPROCESSING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2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5684807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u="sng"/>
              <a:t>NEURAL NETWORK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B7BA368-F848-1A88-E259-161FFAA1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74" y="4486573"/>
            <a:ext cx="6698983" cy="145702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6AAF538-9DDB-B747-ABAD-BA3C59AF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39" y="267535"/>
            <a:ext cx="4200525" cy="41795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74043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6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04" y="4580930"/>
            <a:ext cx="8945593" cy="948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dirty="0"/>
              <a:t>PCA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B5FA464-80DC-B124-A729-CAEB51C1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81679"/>
            <a:ext cx="5129784" cy="314142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E8811E6-E936-3578-6F5E-9D7A484F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" y="2277070"/>
            <a:ext cx="5129784" cy="22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u="sng" dirty="0" err="1"/>
              <a:t>knn</a:t>
            </a:r>
            <a:endParaRPr lang="en-US" sz="4400" b="1" u="sng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3A20949-6DC6-6456-E7FB-6D2D057E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1" y="917385"/>
            <a:ext cx="6766813" cy="24377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3AB7D9-2F31-9CAD-F40F-072BF404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41" y="3355108"/>
            <a:ext cx="6766813" cy="1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9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u="sng" dirty="0" err="1"/>
              <a:t>knn</a:t>
            </a:r>
            <a:endParaRPr lang="en-US" sz="4400" b="1" u="sng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3A20949-6DC6-6456-E7FB-6D2D057E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41" y="917385"/>
            <a:ext cx="6766813" cy="243772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3AB7D9-2F31-9CAD-F40F-072BF404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441" y="3355108"/>
            <a:ext cx="6766813" cy="12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סרט מצויר, שחור, שחור ולבן">
            <a:extLst>
              <a:ext uri="{FF2B5EF4-FFF2-40B4-BE49-F238E27FC236}">
                <a16:creationId xmlns:a16="http://schemas.microsoft.com/office/drawing/2014/main" id="{EC3FDC13-A5F5-5615-15CE-AFCDA4AA43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2" y="1334277"/>
            <a:ext cx="11388336" cy="2640564"/>
          </a:xfrm>
        </p:spPr>
      </p:pic>
    </p:spTree>
    <p:extLst>
      <p:ext uri="{BB962C8B-B14F-4D97-AF65-F5344CB8AC3E}">
        <p14:creationId xmlns:p14="http://schemas.microsoft.com/office/powerpoint/2010/main" val="6951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84B4ACB-2709-C0E2-5D73-ED6A104BA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תוצאות לדוגמא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8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D8C0AD-6BDC-C7E4-49B5-9E05F1F66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4" r="18922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/>
              <a:t>השלבים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E741426-2F8F-5785-10A5-E8F6C6818A93}"/>
              </a:ext>
            </a:extLst>
          </p:cNvPr>
          <p:cNvSpPr txBox="1"/>
          <p:nvPr/>
        </p:nvSpPr>
        <p:spPr>
          <a:xfrm>
            <a:off x="5496821" y="2633236"/>
            <a:ext cx="6034187" cy="366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selenium</a:t>
            </a:r>
          </a:p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Object detection and classification – by YOLO</a:t>
            </a:r>
          </a:p>
          <a:p>
            <a:pPr marL="675450" indent="-45720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Similar item recommendation algorithm</a:t>
            </a:r>
          </a:p>
          <a:p>
            <a:pPr marL="218250" algn="l" rtl="0">
              <a:lnSpc>
                <a:spcPct val="120000"/>
              </a:lnSpc>
              <a:spcBef>
                <a:spcPts val="3000"/>
              </a:spcBef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4 | Selenium Releases">
            <a:extLst>
              <a:ext uri="{FF2B5EF4-FFF2-40B4-BE49-F238E27FC236}">
                <a16:creationId xmlns:a16="http://schemas.microsoft.com/office/drawing/2014/main" id="{95C3737E-9B4B-A8A3-F4A5-FA0686B5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9" y="849086"/>
            <a:ext cx="10851502" cy="484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9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4A425EE-7801-6D04-B67D-68600DD5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2" y="33949"/>
            <a:ext cx="6970787" cy="4957929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68007F5-ACE3-1A08-3D48-7A6F50D9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1" y="4991878"/>
            <a:ext cx="6970787" cy="162468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790C9C7-287C-AF27-ABC1-EE71C71C444C}"/>
              </a:ext>
            </a:extLst>
          </p:cNvPr>
          <p:cNvSpPr txBox="1"/>
          <p:nvPr/>
        </p:nvSpPr>
        <p:spPr>
          <a:xfrm>
            <a:off x="7987004" y="774441"/>
            <a:ext cx="322839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/>
              <a:t>מימוש הקוד בפרויקט</a:t>
            </a:r>
          </a:p>
        </p:txBody>
      </p:sp>
    </p:spTree>
    <p:extLst>
      <p:ext uri="{BB962C8B-B14F-4D97-AF65-F5344CB8AC3E}">
        <p14:creationId xmlns:p14="http://schemas.microsoft.com/office/powerpoint/2010/main" val="100358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4E5FD0E-448D-9C16-6F51-A46955E5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504949"/>
            <a:ext cx="9754445" cy="4751315"/>
          </a:xfrm>
          <a:prstGeom prst="rect">
            <a:avLst/>
          </a:prstGeom>
        </p:spPr>
      </p:pic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 dirty="0"/>
              <a:t>התמונות שהורדו על ידי ה-</a:t>
            </a:r>
            <a:r>
              <a:rPr lang="en-US" dirty="0"/>
              <a:t>selenium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62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lo Framework : Object Detection Using Yolo">
            <a:extLst>
              <a:ext uri="{FF2B5EF4-FFF2-40B4-BE49-F238E27FC236}">
                <a16:creationId xmlns:a16="http://schemas.microsoft.com/office/drawing/2014/main" id="{A8E2DCD2-FA8E-0FF6-AD42-D4B1C3F3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656200"/>
            <a:ext cx="10077450" cy="53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5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 dirty="0"/>
              <a:t>אימון ה-</a:t>
            </a:r>
            <a:r>
              <a:rPr lang="en-US" dirty="0"/>
              <a:t>YOLO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40296F0-256B-FEDD-D76F-740AB4E9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61" y="1175657"/>
            <a:ext cx="10577477" cy="53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6B0D18C9-69D2-BE4B-B8B6-1684E72E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379"/>
            <a:ext cx="10363200" cy="1187570"/>
          </a:xfrm>
        </p:spPr>
        <p:txBody>
          <a:bodyPr/>
          <a:lstStyle/>
          <a:p>
            <a:pPr algn="r" rtl="1"/>
            <a:r>
              <a:rPr lang="he-IL"/>
              <a:t>תוצאות ה-</a:t>
            </a:r>
            <a:r>
              <a:rPr lang="en-US"/>
              <a:t>YOLO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08F1E8D-0234-C171-666A-0557CA58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394" y="1194997"/>
            <a:ext cx="3486596" cy="484385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192D76E-FB97-FEA1-4CC4-E5FD3D4D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3" y="1194996"/>
            <a:ext cx="3229867" cy="484385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CC5A60C-EFEB-2016-6CA4-CC4B1365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5" y="1194996"/>
            <a:ext cx="2742717" cy="48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389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261</TotalTime>
  <Words>94</Words>
  <Application>Microsoft Office PowerPoint</Application>
  <PresentationFormat>מסך רחב</PresentationFormat>
  <Paragraphs>28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Grandview Display</vt:lpstr>
      <vt:lpstr>DashVTI</vt:lpstr>
      <vt:lpstr>פרויקט למידת מכונה  FashionWaze  רבקה קליין גילה לנדאו</vt:lpstr>
      <vt:lpstr>מצגת של PowerPoint‏</vt:lpstr>
      <vt:lpstr>השלבים</vt:lpstr>
      <vt:lpstr>מצגת של PowerPoint‏</vt:lpstr>
      <vt:lpstr>מצגת של PowerPoint‏</vt:lpstr>
      <vt:lpstr>התמונות שהורדו על ידי ה-selenium</vt:lpstr>
      <vt:lpstr>מצגת של PowerPoint‏</vt:lpstr>
      <vt:lpstr>אימון ה-YOLO</vt:lpstr>
      <vt:lpstr>תוצאות ה-YOLO</vt:lpstr>
      <vt:lpstr>סיווג על ידי ה-YOLO</vt:lpstr>
      <vt:lpstr>חיתוך התמונות</vt:lpstr>
      <vt:lpstr>מודל ההשוואה - נכשל</vt:lpstr>
      <vt:lpstr>מציאת פריטים דומים</vt:lpstr>
      <vt:lpstr>השלבים</vt:lpstr>
      <vt:lpstr>PREPROCESSING</vt:lpstr>
      <vt:lpstr>NEURAL NETWORK</vt:lpstr>
      <vt:lpstr>PCA</vt:lpstr>
      <vt:lpstr>knn</vt:lpstr>
      <vt:lpstr>knn</vt:lpstr>
      <vt:lpstr>תוצאות לדוגמא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פרוייקט למידת מכונה </dc:title>
  <dc:creator>דבורה פינסקי</dc:creator>
  <cp:lastModifiedBy>משפחת לנדאו</cp:lastModifiedBy>
  <cp:revision>13</cp:revision>
  <dcterms:created xsi:type="dcterms:W3CDTF">2024-01-28T09:10:56Z</dcterms:created>
  <dcterms:modified xsi:type="dcterms:W3CDTF">2024-10-14T15:24:00Z</dcterms:modified>
</cp:coreProperties>
</file>